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SYMMETRY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animals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274" y="311349"/>
            <a:ext cx="4559449" cy="452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uman skull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lips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62" y="201424"/>
            <a:ext cx="5291875" cy="47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architecture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537" y="187825"/>
            <a:ext cx="7102925" cy="476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architecture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architecture" id="153" name="Shape 153"/>
          <p:cNvPicPr preferRelativeResize="0"/>
          <p:nvPr/>
        </p:nvPicPr>
        <p:blipFill rotWithShape="1">
          <a:blip r:embed="rId3">
            <a:alphaModFix/>
          </a:blip>
          <a:srcRect b="6323" l="0" r="0" t="0"/>
          <a:stretch/>
        </p:blipFill>
        <p:spPr>
          <a:xfrm>
            <a:off x="733562" y="162687"/>
            <a:ext cx="7676876" cy="48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classical archway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787" y="0"/>
            <a:ext cx="4162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 ceilings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paintings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200" y="404287"/>
            <a:ext cx="6385599" cy="43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paintings"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350" y="156762"/>
            <a:ext cx="5851300" cy="482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geometric shapes" id="62" name="Shape 62"/>
          <p:cNvPicPr preferRelativeResize="0"/>
          <p:nvPr/>
        </p:nvPicPr>
        <p:blipFill rotWithShape="1">
          <a:blip r:embed="rId3">
            <a:alphaModFix/>
          </a:blip>
          <a:srcRect b="0" l="0" r="16247" t="0"/>
          <a:stretch/>
        </p:blipFill>
        <p:spPr>
          <a:xfrm>
            <a:off x="838325" y="1085712"/>
            <a:ext cx="7467349" cy="29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paintings"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637" y="0"/>
            <a:ext cx="42928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1333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Heather Hansen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eather hansen"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599" y="772050"/>
            <a:ext cx="4371449" cy="43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eather hansen"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62" y="0"/>
            <a:ext cx="7458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eather hansen"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50" y="0"/>
            <a:ext cx="77191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eather hansen"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237" y="0"/>
            <a:ext cx="4581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https://www.youtube.com/watch?v=f8fTO5YM0rQ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eather hansen"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537" y="1152475"/>
            <a:ext cx="5162925" cy="38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maple leaf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636" y="113212"/>
            <a:ext cx="5652725" cy="49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flower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474" y="315549"/>
            <a:ext cx="5885049" cy="44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y in nature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819150"/>
            <a:ext cx="71628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y in nature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00" y="412750"/>
            <a:ext cx="65024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eashell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000" y="285750"/>
            <a:ext cx="584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y in nature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84150"/>
            <a:ext cx="5143500" cy="47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ymmetrical animals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